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25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C665-2932-4A1B-8599-C3B129C563B3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3D252D6-CB48-4703-B5F5-B3643093B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C665-2932-4A1B-8599-C3B129C563B3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252D6-CB48-4703-B5F5-B3643093B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C665-2932-4A1B-8599-C3B129C563B3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252D6-CB48-4703-B5F5-B3643093B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B83C665-2932-4A1B-8599-C3B129C563B3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3D252D6-CB48-4703-B5F5-B3643093B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C665-2932-4A1B-8599-C3B129C563B3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252D6-CB48-4703-B5F5-B3643093B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C665-2932-4A1B-8599-C3B129C563B3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252D6-CB48-4703-B5F5-B3643093B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252D6-CB48-4703-B5F5-B3643093B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C665-2932-4A1B-8599-C3B129C563B3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C665-2932-4A1B-8599-C3B129C563B3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252D6-CB48-4703-B5F5-B3643093B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C665-2932-4A1B-8599-C3B129C563B3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252D6-CB48-4703-B5F5-B3643093B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B83C665-2932-4A1B-8599-C3B129C563B3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3D252D6-CB48-4703-B5F5-B3643093B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C665-2932-4A1B-8599-C3B129C563B3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3D252D6-CB48-4703-B5F5-B3643093B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B83C665-2932-4A1B-8599-C3B129C563B3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3D252D6-CB48-4703-B5F5-B3643093B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Составила Редькина </a:t>
            </a:r>
            <a:r>
              <a:rPr lang="ru-RU" dirty="0" smtClean="0"/>
              <a:t>Л.В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                          Воспитатель первой </a:t>
            </a:r>
          </a:p>
          <a:p>
            <a:r>
              <a:rPr lang="ru-RU" dirty="0" smtClean="0"/>
              <a:t>                                              квалификационной категории</a:t>
            </a:r>
            <a:endParaRPr lang="ru-RU" dirty="0" smtClean="0"/>
          </a:p>
          <a:p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55186" y="1484784"/>
            <a:ext cx="6233631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Долгие годы войны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5179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73443750_1328084724_3396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620688"/>
            <a:ext cx="5544616" cy="5475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6006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4500" y="438150"/>
            <a:ext cx="8255000" cy="5981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6255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4500" y="711200"/>
            <a:ext cx="8255000" cy="543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5304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4500" y="444500"/>
            <a:ext cx="8255000" cy="596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5335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Тем, кто шел в бой за Родину….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1373443730_1328084728_33960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38870" y="1524000"/>
            <a:ext cx="3095897" cy="4572000"/>
          </a:xfrm>
        </p:spPr>
      </p:pic>
      <p:pic>
        <p:nvPicPr>
          <p:cNvPr id="6" name="Содержимое 5" descr="1373443676_1328084754_41231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28633" y="1524000"/>
            <a:ext cx="3298371" cy="4572000"/>
          </a:xfrm>
        </p:spPr>
      </p:pic>
    </p:spTree>
  </p:cSld>
  <p:clrMapOvr>
    <a:masterClrMapping/>
  </p:clrMapOvr>
  <p:transition advTm="5990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Всем тем, кто ушел в бессмертие и победил, посвящается.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1373443652_1328084675_33959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48667" y="1524000"/>
            <a:ext cx="3076303" cy="4572000"/>
          </a:xfrm>
        </p:spPr>
      </p:pic>
      <p:pic>
        <p:nvPicPr>
          <p:cNvPr id="6" name="Содержимое 5" descr="1367736028_1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461084"/>
            <a:ext cx="4059238" cy="2697832"/>
          </a:xfrm>
        </p:spPr>
      </p:pic>
    </p:spTree>
  </p:cSld>
  <p:clrMapOvr>
    <a:masterClrMapping/>
  </p:clrMapOvr>
  <p:transition advTm="5398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4143235_1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692696"/>
            <a:ext cx="7416824" cy="55365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5788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67736062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836712"/>
            <a:ext cx="7488832" cy="5472608"/>
          </a:xfrm>
          <a:prstGeom prst="rect">
            <a:avLst/>
          </a:prstGeom>
        </p:spPr>
      </p:pic>
    </p:spTree>
  </p:cSld>
  <p:clrMapOvr>
    <a:masterClrMapping/>
  </p:clrMapOvr>
  <p:transition advTm="5444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rmy_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052736"/>
            <a:ext cx="6984776" cy="5040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6567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692696"/>
            <a:ext cx="7992888" cy="5472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6583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elikaya-00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620688"/>
            <a:ext cx="8352928" cy="5760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7145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73443738_1328084730_3395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052736"/>
            <a:ext cx="6912768" cy="4824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56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72</TotalTime>
  <Words>35</Words>
  <Application>Microsoft Office PowerPoint</Application>
  <PresentationFormat>Экран (4:3)</PresentationFormat>
  <Paragraphs>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Слайд 1</vt:lpstr>
      <vt:lpstr>Тем, кто шел в бой за Родину….</vt:lpstr>
      <vt:lpstr>Всем тем, кто ушел в бессмертие и победил, посвящается.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9</cp:revision>
  <dcterms:created xsi:type="dcterms:W3CDTF">2015-03-07T14:18:31Z</dcterms:created>
  <dcterms:modified xsi:type="dcterms:W3CDTF">2015-03-23T06:51:22Z</dcterms:modified>
</cp:coreProperties>
</file>